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4" d="100"/>
          <a:sy n="94" d="100"/>
        </p:scale>
        <p:origin x="19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0675A-F8B4-4D6D-8F9F-4FD73682C0F5}" type="datetimeFigureOut">
              <a:rPr lang="en-IN" smtClean="0"/>
              <a:t>Sat 16 Jun 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0F67E-811B-4006-AFB9-751C3193F3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7071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0675A-F8B4-4D6D-8F9F-4FD73682C0F5}" type="datetimeFigureOut">
              <a:rPr lang="en-IN" smtClean="0"/>
              <a:t>Sat 16 Jun 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0F67E-811B-4006-AFB9-751C3193F3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3978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0675A-F8B4-4D6D-8F9F-4FD73682C0F5}" type="datetimeFigureOut">
              <a:rPr lang="en-IN" smtClean="0"/>
              <a:t>Sat 16 Jun 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0F67E-811B-4006-AFB9-751C3193F3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7127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0675A-F8B4-4D6D-8F9F-4FD73682C0F5}" type="datetimeFigureOut">
              <a:rPr lang="en-IN" smtClean="0"/>
              <a:t>Sat 16 Jun 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0F67E-811B-4006-AFB9-751C3193F3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2976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0675A-F8B4-4D6D-8F9F-4FD73682C0F5}" type="datetimeFigureOut">
              <a:rPr lang="en-IN" smtClean="0"/>
              <a:t>Sat 16 Jun 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0F67E-811B-4006-AFB9-751C3193F3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8288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0675A-F8B4-4D6D-8F9F-4FD73682C0F5}" type="datetimeFigureOut">
              <a:rPr lang="en-IN" smtClean="0"/>
              <a:t>Sat 16 Jun 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0F67E-811B-4006-AFB9-751C3193F3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1712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0675A-F8B4-4D6D-8F9F-4FD73682C0F5}" type="datetimeFigureOut">
              <a:rPr lang="en-IN" smtClean="0"/>
              <a:t>Sat 16 Jun 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0F67E-811B-4006-AFB9-751C3193F3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1646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0675A-F8B4-4D6D-8F9F-4FD73682C0F5}" type="datetimeFigureOut">
              <a:rPr lang="en-IN" smtClean="0"/>
              <a:t>Sat 16 Jun 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0F67E-811B-4006-AFB9-751C3193F3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1371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0675A-F8B4-4D6D-8F9F-4FD73682C0F5}" type="datetimeFigureOut">
              <a:rPr lang="en-IN" smtClean="0"/>
              <a:t>Sat 16 Jun 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0F67E-811B-4006-AFB9-751C3193F3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9836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0675A-F8B4-4D6D-8F9F-4FD73682C0F5}" type="datetimeFigureOut">
              <a:rPr lang="en-IN" smtClean="0"/>
              <a:t>Sat 16 Jun 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0F67E-811B-4006-AFB9-751C3193F3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6988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0675A-F8B4-4D6D-8F9F-4FD73682C0F5}" type="datetimeFigureOut">
              <a:rPr lang="en-IN" smtClean="0"/>
              <a:t>Sat 16 Jun 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0F67E-811B-4006-AFB9-751C3193F3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6973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80675A-F8B4-4D6D-8F9F-4FD73682C0F5}" type="datetimeFigureOut">
              <a:rPr lang="en-IN" smtClean="0"/>
              <a:t>Sat 16 Jun 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90F67E-811B-4006-AFB9-751C3193F3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7897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Kernel SVM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Classification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5373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68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5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Challenges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Mapping to a higher dimension can’t always be visualized</a:t>
            </a:r>
          </a:p>
          <a:p>
            <a:r>
              <a:rPr lang="en-IN" dirty="0" smtClean="0"/>
              <a:t>Mapping to a higher dimension is highly computation-intensive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076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21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4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3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43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6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2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89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42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3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14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9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Further Reading</a:t>
            </a:r>
            <a:br>
              <a:rPr lang="en-IN" dirty="0" smtClean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http://mlkernels.readthedocs.io/en/latest/kernels.html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111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29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1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34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3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83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32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42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26</Words>
  <Application>Microsoft Office PowerPoint</Application>
  <PresentationFormat>Widescreen</PresentationFormat>
  <Paragraphs>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Kernel SVM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Further Reading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Kernel SVM</dc:title>
  <dc:creator>Tushar Anand</dc:creator>
  <cp:lastModifiedBy>Tushar Anand</cp:lastModifiedBy>
  <cp:revision>6</cp:revision>
  <dcterms:created xsi:type="dcterms:W3CDTF">2018-06-16T03:27:08Z</dcterms:created>
  <dcterms:modified xsi:type="dcterms:W3CDTF">2018-06-16T04:13:09Z</dcterms:modified>
</cp:coreProperties>
</file>